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804" r:id="rId2"/>
    <p:sldMasterId id="214748382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230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9701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57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75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34874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41974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34874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41974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34874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41974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2360933"/>
            <a:ext cx="2067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2360933"/>
            <a:ext cx="2067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2360933"/>
            <a:ext cx="2067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6302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095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907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0319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0758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284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579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223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239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836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7833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6034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6064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020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2395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081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3215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888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63424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466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9957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6277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53987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3178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7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441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463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08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47501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041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303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30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87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190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0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795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547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23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5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041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7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861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77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58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169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823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20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lQTq80lIg" TargetMode="External"/><Relationship Id="rId2" Type="http://schemas.openxmlformats.org/officeDocument/2006/relationships/hyperlink" Target="https://www.youtube.com/watch?v=xntUhrhtLaw" TargetMode="Externa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Búsqueda</a:t>
            </a:r>
            <a:r>
              <a:rPr dirty="0"/>
              <a:t> y </a:t>
            </a:r>
            <a:r>
              <a:rPr dirty="0" err="1"/>
              <a:t>Ordenamiento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Programación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</a:t>
            </a:r>
            <a:r>
              <a:rPr lang="es-ES" dirty="0" err="1"/>
              <a:t>lumnos</a:t>
            </a:r>
            <a:r>
              <a:rPr dirty="0"/>
              <a:t>: Franco Luciano Berro, Akier </a:t>
            </a:r>
            <a:r>
              <a:rPr dirty="0" err="1"/>
              <a:t>Aguirrezabala</a:t>
            </a:r>
            <a:endParaRPr dirty="0"/>
          </a:p>
          <a:p>
            <a:r>
              <a:rPr dirty="0" err="1"/>
              <a:t>Profesora</a:t>
            </a:r>
            <a:r>
              <a:rPr dirty="0"/>
              <a:t>: Cinthia Rigoni</a:t>
            </a:r>
          </a:p>
          <a:p>
            <a:r>
              <a:rPr dirty="0" err="1"/>
              <a:t>Fecha</a:t>
            </a:r>
            <a:r>
              <a:rPr dirty="0"/>
              <a:t> de </a:t>
            </a:r>
            <a:r>
              <a:rPr dirty="0" err="1"/>
              <a:t>entrega</a:t>
            </a:r>
            <a:r>
              <a:rPr dirty="0"/>
              <a:t>: 9 de Junio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Importancia del Ordenamiento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Facilita</a:t>
            </a:r>
            <a:r>
              <a:rPr dirty="0"/>
              <a:t> la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binaria</a:t>
            </a:r>
            <a:r>
              <a:rPr dirty="0"/>
              <a:t>.</a:t>
            </a:r>
          </a:p>
          <a:p>
            <a:r>
              <a:rPr dirty="0" err="1"/>
              <a:t>Mejora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datos</a:t>
            </a:r>
            <a:r>
              <a:rPr dirty="0"/>
              <a:t>.</a:t>
            </a:r>
            <a:endParaRPr lang="es-ES" dirty="0"/>
          </a:p>
          <a:p>
            <a:r>
              <a:rPr lang="es-AR" dirty="0"/>
              <a:t>Mejora el rendimiento de muchas operaciones.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Tabla de Complejidad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F611BB3-77C0-AB8A-4789-D0AED052A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033966"/>
              </p:ext>
            </p:extLst>
          </p:nvPr>
        </p:nvGraphicFramePr>
        <p:xfrm>
          <a:off x="809252" y="3149600"/>
          <a:ext cx="7524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187">
                  <a:extLst>
                    <a:ext uri="{9D8B030D-6E8A-4147-A177-3AD203B41FA5}">
                      <a16:colId xmlns:a16="http://schemas.microsoft.com/office/drawing/2014/main" val="4098860304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val="2662261195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val="303983890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val="1154600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Algoritmo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Mejor Caso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Peor Caso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Promedio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252529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Lineal Search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O(1)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O(n)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389205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Binary Search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O(1)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O(log n)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O(log n)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20598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Insertion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Sort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O(n²)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O(n²)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11901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QuickSort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 log n)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O(n²)</a:t>
                      </a:r>
                      <a:endParaRPr lang="es-AR">
                        <a:effectLst/>
                      </a:endParaRPr>
                    </a:p>
                  </a:txBody>
                  <a:tcPr marL="63500" marR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buNone/>
                      </a:pP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O(n log n)</a:t>
                      </a:r>
                      <a:endParaRPr lang="es-AR" dirty="0">
                        <a:effectLst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347827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s-AR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Burbuja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s-AR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s-AR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O(n²)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s-AR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O(n²)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440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 Práctico en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desarrolló un script en Python.</a:t>
            </a:r>
          </a:p>
          <a:p>
            <a:r>
              <a:rPr lang="es-ES" dirty="0"/>
              <a:t>Permite ordenar una lista de números utilizando el método de burbuja.</a:t>
            </a:r>
          </a:p>
          <a:p>
            <a:r>
              <a:rPr lang="es-ES" dirty="0"/>
              <a:t>Permite buscar un número mediante búsqueda binaria.</a:t>
            </a:r>
          </a:p>
          <a:p>
            <a:pPr marL="0" indent="0">
              <a:buNone/>
            </a:pPr>
            <a:br>
              <a:rPr lang="es-ES"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Metodología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teórica</a:t>
            </a:r>
            <a:r>
              <a:rPr dirty="0"/>
              <a:t>.</a:t>
            </a:r>
          </a:p>
          <a:p>
            <a:r>
              <a:rPr dirty="0"/>
              <a:t>• </a:t>
            </a:r>
            <a:r>
              <a:rPr dirty="0" err="1"/>
              <a:t>Implementación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Python.</a:t>
            </a:r>
          </a:p>
          <a:p>
            <a:r>
              <a:rPr dirty="0"/>
              <a:t>• </a:t>
            </a:r>
            <a:r>
              <a:rPr dirty="0" err="1"/>
              <a:t>Pruebas</a:t>
            </a:r>
            <a:r>
              <a:rPr dirty="0"/>
              <a:t> con </a:t>
            </a:r>
            <a:r>
              <a:rPr dirty="0" err="1"/>
              <a:t>diferentes</a:t>
            </a:r>
            <a:r>
              <a:rPr dirty="0"/>
              <a:t> </a:t>
            </a:r>
            <a:r>
              <a:rPr lang="es-ES" dirty="0"/>
              <a:t>entradas</a:t>
            </a:r>
            <a:r>
              <a:rPr dirty="0"/>
              <a:t>.</a:t>
            </a:r>
          </a:p>
          <a:p>
            <a:r>
              <a:rPr dirty="0"/>
              <a:t>• </a:t>
            </a:r>
            <a:r>
              <a:rPr dirty="0" err="1"/>
              <a:t>Análisis</a:t>
            </a:r>
            <a:r>
              <a:rPr dirty="0"/>
              <a:t> de re</a:t>
            </a:r>
            <a:r>
              <a:rPr lang="es-ES" dirty="0" err="1"/>
              <a:t>sultados</a:t>
            </a:r>
            <a:r>
              <a:rPr dirty="0"/>
              <a:t>.</a:t>
            </a:r>
          </a:p>
          <a:p>
            <a:r>
              <a:rPr dirty="0"/>
              <a:t>• </a:t>
            </a:r>
            <a:r>
              <a:rPr dirty="0" err="1"/>
              <a:t>Documentación</a:t>
            </a:r>
            <a:r>
              <a:rPr dirty="0"/>
              <a:t> del </a:t>
            </a:r>
            <a:r>
              <a:rPr dirty="0" err="1"/>
              <a:t>proceso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Resultados Obtenidos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Listas</a:t>
            </a:r>
            <a:r>
              <a:rPr dirty="0"/>
              <a:t> </a:t>
            </a:r>
            <a:r>
              <a:rPr dirty="0" err="1"/>
              <a:t>ordenadas</a:t>
            </a:r>
            <a:r>
              <a:rPr dirty="0"/>
              <a:t> </a:t>
            </a:r>
            <a:r>
              <a:rPr dirty="0" err="1"/>
              <a:t>correctamente</a:t>
            </a:r>
            <a:r>
              <a:rPr dirty="0"/>
              <a:t>.</a:t>
            </a:r>
          </a:p>
          <a:p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binaria</a:t>
            </a:r>
            <a:r>
              <a:rPr dirty="0"/>
              <a:t> </a:t>
            </a:r>
            <a:r>
              <a:rPr dirty="0" err="1"/>
              <a:t>eficiente</a:t>
            </a:r>
            <a:r>
              <a:rPr dirty="0"/>
              <a:t> </a:t>
            </a:r>
            <a:r>
              <a:rPr dirty="0" err="1"/>
              <a:t>tras</a:t>
            </a:r>
            <a:r>
              <a:rPr dirty="0"/>
              <a:t> </a:t>
            </a:r>
            <a:r>
              <a:rPr dirty="0" err="1"/>
              <a:t>ordenamiento</a:t>
            </a:r>
            <a:r>
              <a:rPr dirty="0"/>
              <a:t>.</a:t>
            </a:r>
          </a:p>
          <a:p>
            <a:r>
              <a:rPr dirty="0" err="1"/>
              <a:t>Validación</a:t>
            </a:r>
            <a:r>
              <a:rPr dirty="0"/>
              <a:t> con </a:t>
            </a:r>
            <a:r>
              <a:rPr dirty="0" err="1"/>
              <a:t>múltiples</a:t>
            </a:r>
            <a:r>
              <a:rPr dirty="0"/>
              <a:t> </a:t>
            </a:r>
            <a:r>
              <a:rPr dirty="0" err="1"/>
              <a:t>listas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Importancia</a:t>
            </a:r>
            <a:r>
              <a:rPr dirty="0"/>
              <a:t> de </a:t>
            </a:r>
            <a:r>
              <a:rPr dirty="0" err="1"/>
              <a:t>elegir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algoritmo</a:t>
            </a:r>
            <a:r>
              <a:rPr dirty="0"/>
              <a:t> </a:t>
            </a:r>
            <a:r>
              <a:rPr dirty="0" err="1"/>
              <a:t>adecuado</a:t>
            </a:r>
            <a:r>
              <a:rPr dirty="0"/>
              <a:t>.</a:t>
            </a:r>
          </a:p>
          <a:p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binaria</a:t>
            </a:r>
            <a:r>
              <a:rPr dirty="0"/>
              <a:t> es </a:t>
            </a:r>
            <a:r>
              <a:rPr dirty="0" err="1"/>
              <a:t>rápida</a:t>
            </a:r>
            <a:r>
              <a:rPr dirty="0"/>
              <a:t> </a:t>
            </a:r>
            <a:r>
              <a:rPr dirty="0" err="1"/>
              <a:t>pero</a:t>
            </a:r>
            <a:r>
              <a:rPr dirty="0"/>
              <a:t> </a:t>
            </a:r>
            <a:r>
              <a:rPr dirty="0" err="1"/>
              <a:t>necesita</a:t>
            </a:r>
            <a:r>
              <a:rPr dirty="0"/>
              <a:t> </a:t>
            </a:r>
            <a:r>
              <a:rPr dirty="0" err="1"/>
              <a:t>orden</a:t>
            </a:r>
            <a:r>
              <a:rPr dirty="0"/>
              <a:t> </a:t>
            </a:r>
            <a:r>
              <a:rPr dirty="0" err="1"/>
              <a:t>previo</a:t>
            </a:r>
            <a:r>
              <a:rPr dirty="0"/>
              <a:t>.</a:t>
            </a:r>
          </a:p>
          <a:p>
            <a:r>
              <a:rPr dirty="0"/>
              <a:t>El </a:t>
            </a:r>
            <a:r>
              <a:rPr dirty="0" err="1"/>
              <a:t>ordenamiento</a:t>
            </a:r>
            <a:r>
              <a:rPr dirty="0"/>
              <a:t> y la </a:t>
            </a:r>
            <a:r>
              <a:rPr dirty="0" err="1"/>
              <a:t>búsqueda</a:t>
            </a:r>
            <a:r>
              <a:rPr dirty="0"/>
              <a:t> se </a:t>
            </a:r>
            <a:r>
              <a:rPr dirty="0" err="1"/>
              <a:t>complementan</a:t>
            </a:r>
            <a:r>
              <a:rPr dirty="0"/>
              <a:t>.</a:t>
            </a:r>
          </a:p>
          <a:p>
            <a:r>
              <a:rPr dirty="0"/>
              <a:t>Mejor </a:t>
            </a:r>
            <a:r>
              <a:rPr dirty="0" err="1"/>
              <a:t>comprensión</a:t>
            </a:r>
            <a:r>
              <a:rPr dirty="0"/>
              <a:t> de </a:t>
            </a:r>
            <a:r>
              <a:rPr dirty="0" err="1"/>
              <a:t>algoritmos</a:t>
            </a:r>
            <a:r>
              <a:rPr dirty="0"/>
              <a:t> </a:t>
            </a:r>
            <a:r>
              <a:rPr dirty="0" err="1"/>
              <a:t>fundamentales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C2B54-44C9-6FB4-0F66-38C1402E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BFC138-0C30-75B0-4071-04C74ED3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TU Programación UTN (2025) PDF: “Búsqueda y Ordenamiento en Programación” </a:t>
            </a:r>
          </a:p>
          <a:p>
            <a:r>
              <a:rPr lang="es-ES" dirty="0"/>
              <a:t>TU Programación UTN (2025) Video Ordenamiento:</a:t>
            </a:r>
            <a:r>
              <a:rPr lang="es-ES" b="1" dirty="0"/>
              <a:t> </a:t>
            </a:r>
            <a:r>
              <a:rPr lang="es-ES" u="sng" dirty="0">
                <a:hlinkClick r:id="rId2"/>
              </a:rPr>
              <a:t>https://www.youtube.com/watch?v=xntUhrhtLaw</a:t>
            </a:r>
            <a:endParaRPr lang="es-ES" dirty="0"/>
          </a:p>
          <a:p>
            <a:r>
              <a:rPr lang="es-ES" dirty="0"/>
              <a:t>TU Programación UTN (2025) Video Búsqueda: </a:t>
            </a:r>
            <a:r>
              <a:rPr lang="es-ES" u="sng" dirty="0">
                <a:hlinkClick r:id="rId3"/>
              </a:rPr>
              <a:t>https://www.youtube.com/watch?v=gJlQTq80lIg</a:t>
            </a:r>
            <a:br>
              <a:rPr lang="es-ES" dirty="0"/>
            </a:br>
            <a:br>
              <a:rPr lang="es-ES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899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Los </a:t>
            </a:r>
            <a:r>
              <a:rPr dirty="0" err="1"/>
              <a:t>algoritmos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y </a:t>
            </a:r>
            <a:r>
              <a:rPr dirty="0" err="1"/>
              <a:t>ordenamiento</a:t>
            </a:r>
            <a:r>
              <a:rPr dirty="0"/>
              <a:t> son </a:t>
            </a:r>
            <a:r>
              <a:rPr dirty="0" err="1"/>
              <a:t>esenciales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programación</a:t>
            </a:r>
            <a:r>
              <a:rPr dirty="0"/>
              <a:t>.</a:t>
            </a:r>
          </a:p>
          <a:p>
            <a:r>
              <a:rPr dirty="0"/>
              <a:t>Este </a:t>
            </a:r>
            <a:r>
              <a:rPr dirty="0" err="1"/>
              <a:t>trabajo</a:t>
            </a:r>
            <a:r>
              <a:rPr dirty="0"/>
              <a:t> </a:t>
            </a:r>
            <a:r>
              <a:rPr dirty="0" err="1"/>
              <a:t>presenta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implementación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Python.</a:t>
            </a:r>
          </a:p>
          <a:p>
            <a:r>
              <a:rPr dirty="0" err="1"/>
              <a:t>Objetivo</a:t>
            </a:r>
            <a:r>
              <a:rPr dirty="0"/>
              <a:t>: </a:t>
            </a:r>
            <a:r>
              <a:rPr dirty="0" err="1"/>
              <a:t>comprender</a:t>
            </a:r>
            <a:r>
              <a:rPr dirty="0"/>
              <a:t> </a:t>
            </a:r>
            <a:r>
              <a:rPr lang="es-ES" dirty="0"/>
              <a:t>el funcionamiento de distintos </a:t>
            </a:r>
            <a:r>
              <a:rPr dirty="0" err="1"/>
              <a:t>algoritmos</a:t>
            </a:r>
            <a:r>
              <a:rPr dirty="0"/>
              <a:t> </a:t>
            </a:r>
            <a:r>
              <a:rPr dirty="0" err="1"/>
              <a:t>según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contexto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¿Qué es la Búsqueda?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Proceso de localizar un elemento en una colección de datos.</a:t>
            </a:r>
          </a:p>
          <a:p>
            <a:r>
              <a:t>Aplicaciones: bases de datos, sistemas de archivos, inteligencia artificial.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Algoritmos de Búsqueda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Búsqueda</a:t>
            </a:r>
            <a:r>
              <a:rPr dirty="0"/>
              <a:t> Lineal</a:t>
            </a:r>
          </a:p>
          <a:p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Binaria</a:t>
            </a:r>
            <a:endParaRPr dirty="0"/>
          </a:p>
          <a:p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Interpolación</a:t>
            </a:r>
            <a:endParaRPr lang="es-ES" dirty="0"/>
          </a:p>
          <a:p>
            <a:r>
              <a:rPr dirty="0" err="1"/>
              <a:t>Búsqueda</a:t>
            </a:r>
            <a:r>
              <a:rPr dirty="0"/>
              <a:t> Hash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Ventajas y Desventajas (Búsqueda)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Lineal: simple, pero lenta.</a:t>
            </a:r>
          </a:p>
          <a:p>
            <a:r>
              <a:t>Binaria: eficiente, requiere lista ordenada.</a:t>
            </a:r>
          </a:p>
          <a:p>
            <a:r>
              <a:t>Interpolación: útil si la distribución es uniforme.</a:t>
            </a:r>
          </a:p>
          <a:p>
            <a:r>
              <a:t>Hash: rápida, requiere buena función hash y manejo de colisiones.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Ejemplos de Uso de Búsqueda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Buscar</a:t>
            </a:r>
            <a:r>
              <a:rPr dirty="0"/>
              <a:t> palabras clave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documentos</a:t>
            </a:r>
            <a:r>
              <a:rPr dirty="0"/>
              <a:t>.</a:t>
            </a:r>
          </a:p>
          <a:p>
            <a:r>
              <a:rPr dirty="0" err="1"/>
              <a:t>Localizar</a:t>
            </a:r>
            <a:r>
              <a:rPr dirty="0"/>
              <a:t> </a:t>
            </a:r>
            <a:r>
              <a:rPr dirty="0" err="1"/>
              <a:t>archivos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un </a:t>
            </a:r>
            <a:r>
              <a:rPr dirty="0" err="1"/>
              <a:t>sistema</a:t>
            </a:r>
            <a:r>
              <a:rPr dirty="0"/>
              <a:t>.</a:t>
            </a:r>
          </a:p>
          <a:p>
            <a:r>
              <a:rPr dirty="0" err="1"/>
              <a:t>Consultar</a:t>
            </a:r>
            <a:r>
              <a:rPr dirty="0"/>
              <a:t> </a:t>
            </a:r>
            <a:r>
              <a:rPr dirty="0" err="1"/>
              <a:t>registros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bases de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r>
              <a:rPr dirty="0"/>
              <a:t>Rutas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grafos</a:t>
            </a:r>
            <a:r>
              <a:rPr dirty="0"/>
              <a:t>.</a:t>
            </a:r>
          </a:p>
          <a:p>
            <a:r>
              <a:rPr dirty="0" err="1"/>
              <a:t>Problemas</a:t>
            </a:r>
            <a:r>
              <a:rPr dirty="0"/>
              <a:t> de </a:t>
            </a:r>
            <a:r>
              <a:rPr dirty="0" err="1"/>
              <a:t>optimización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Impacto del </a:t>
            </a:r>
            <a:r>
              <a:rPr dirty="0" err="1"/>
              <a:t>Tamaño</a:t>
            </a:r>
            <a:r>
              <a:rPr dirty="0"/>
              <a:t> </a:t>
            </a:r>
            <a:r>
              <a:rPr lang="es-ES" dirty="0"/>
              <a:t>de las listas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tamaño de la lista influye directamente en el rendimiento.</a:t>
            </a:r>
          </a:p>
          <a:p>
            <a:r>
              <a:rPr lang="es-ES" dirty="0"/>
              <a:t>Listas más grandes requieren algoritmos más eficientes.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¿Qué es el Ordenamiento?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Proceso de organizar datos según un criterio: numérico, alfabético, etc.</a:t>
            </a:r>
          </a:p>
          <a:p>
            <a:r>
              <a:t>Permite búsquedas eficientes y análisis de datos.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Algoritmos de Ordenamiento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Bubble Sort</a:t>
            </a:r>
          </a:p>
          <a:p>
            <a:r>
              <a:rPr dirty="0"/>
              <a:t>Selection Sort</a:t>
            </a:r>
          </a:p>
          <a:p>
            <a:r>
              <a:rPr dirty="0"/>
              <a:t>Insertion Sort</a:t>
            </a:r>
            <a:endParaRPr lang="es-ES" dirty="0"/>
          </a:p>
          <a:p>
            <a:r>
              <a:rPr dirty="0" err="1"/>
              <a:t>QuickSort</a:t>
            </a:r>
            <a:endParaRPr lang="es-ES" dirty="0"/>
          </a:p>
          <a:p>
            <a:r>
              <a:rPr dirty="0" err="1"/>
              <a:t>MergeSort</a:t>
            </a:r>
            <a:endParaRPr dirty="0"/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151</TotalTime>
  <Words>511</Words>
  <Application>Microsoft Office PowerPoint</Application>
  <PresentationFormat>Presentación en pantalla (4:3)</PresentationFormat>
  <Paragraphs>92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Montserrat</vt:lpstr>
      <vt:lpstr>Montserrat ExtraBold</vt:lpstr>
      <vt:lpstr>Montserrat Medium</vt:lpstr>
      <vt:lpstr>Proxima Nova</vt:lpstr>
      <vt:lpstr>Proxima Nova Semibold</vt:lpstr>
      <vt:lpstr>Wingdings 2</vt:lpstr>
      <vt:lpstr>Futuristic Background by Slidesgo</vt:lpstr>
      <vt:lpstr>Slidesgo Final Pages</vt:lpstr>
      <vt:lpstr>Citable</vt:lpstr>
      <vt:lpstr>Búsqueda y Ordenamiento en Programación</vt:lpstr>
      <vt:lpstr>Introducción</vt:lpstr>
      <vt:lpstr>¿Qué es la Búsqueda?</vt:lpstr>
      <vt:lpstr>Algoritmos de Búsqueda</vt:lpstr>
      <vt:lpstr>Ventajas y Desventajas (Búsqueda)</vt:lpstr>
      <vt:lpstr>Ejemplos de Uso de Búsqueda</vt:lpstr>
      <vt:lpstr>Impacto del Tamaño de las listas</vt:lpstr>
      <vt:lpstr>¿Qué es el Ordenamiento?</vt:lpstr>
      <vt:lpstr>Algoritmos de Ordenamiento</vt:lpstr>
      <vt:lpstr>Importancia del Ordenamiento</vt:lpstr>
      <vt:lpstr>Tabla de Complejidad</vt:lpstr>
      <vt:lpstr>Caso Práctico en Python</vt:lpstr>
      <vt:lpstr>Metodología</vt:lpstr>
      <vt:lpstr>Resultados Obtenidos</vt:lpstr>
      <vt:lpstr>Conclusiones</vt:lpstr>
      <vt:lpstr>Bibliografía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Akier</cp:lastModifiedBy>
  <cp:revision>4</cp:revision>
  <dcterms:created xsi:type="dcterms:W3CDTF">2013-01-27T09:14:16Z</dcterms:created>
  <dcterms:modified xsi:type="dcterms:W3CDTF">2025-06-09T23:03:48Z</dcterms:modified>
  <cp:category/>
</cp:coreProperties>
</file>